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Formation Sécurité Nacelles (PEMP)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Prévention des risques et bonnes pratiques</a:t>
            </a:r>
          </a:p>
          <a:p>
            <a:r>
              <a:t>Conforme aux usages CACES® R486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Analyse de l’environnement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Nature du sol</a:t>
            </a:r>
          </a:p>
          <a:p>
            <a:r>
              <a:t>- Obstacles aériens</a:t>
            </a:r>
          </a:p>
          <a:p>
            <a:r>
              <a:t>- Lignes électriques</a:t>
            </a:r>
          </a:p>
          <a:p>
            <a:r>
              <a:t>- Circulation de personnes et véhicules</a:t>
            </a:r>
          </a:p>
          <a:p>
            <a:r>
              <a:t>- Conditions météo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Règles d’utilisation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Ne jamais dépasser la charge maximale</a:t>
            </a:r>
          </a:p>
          <a:p>
            <a:r>
              <a:t>- Ne pas monter sur les garde-corps</a:t>
            </a:r>
          </a:p>
          <a:p>
            <a:r>
              <a:t>- Garder les pieds sur le plancher</a:t>
            </a:r>
          </a:p>
          <a:p>
            <a:r>
              <a:t>- Ne pas utiliser comme moyen de levage de charges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Déplacements avec la nacelle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Respecter les vitesses autorisées</a:t>
            </a:r>
          </a:p>
          <a:p>
            <a:r>
              <a:t>- Regarder la trajectoire</a:t>
            </a:r>
          </a:p>
          <a:p>
            <a:r>
              <a:t>- Ne pas se déplacer en position haute si interdit</a:t>
            </a:r>
          </a:p>
          <a:p>
            <a:r>
              <a:t>- Maintenir les distances de sécurité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Travail à proximité des lignes électriques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Respecter les distances minimales</a:t>
            </a:r>
          </a:p>
          <a:p>
            <a:r>
              <a:t>- Identifier la tension</a:t>
            </a:r>
          </a:p>
          <a:p>
            <a:r>
              <a:t>- Mettre en place des protections si nécessaire</a:t>
            </a:r>
          </a:p>
          <a:p>
            <a:r>
              <a:t>- Ne jamais toucher une ligne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Conditions météorologiques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Vent : respecter les limites du constructeur</a:t>
            </a:r>
          </a:p>
          <a:p>
            <a:r>
              <a:t>- Pluie, neige, verglas : risque de glissade</a:t>
            </a:r>
          </a:p>
          <a:p>
            <a:r>
              <a:t>- Orage : arrêt immédiat des travaux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 d’utilisation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Replier la nacelle correctement</a:t>
            </a:r>
          </a:p>
          <a:p>
            <a:r>
              <a:t>- Couper l’alimentation</a:t>
            </a:r>
          </a:p>
          <a:p>
            <a:r>
              <a:t>- Stationner sur zone sécurisée</a:t>
            </a:r>
          </a:p>
          <a:p>
            <a:r>
              <a:t>- Signaler toute anomalie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Entretien et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Vérifications périodiques obligatoires</a:t>
            </a:r>
          </a:p>
          <a:p>
            <a:r>
              <a:t>- Maintenance par personnel habilité</a:t>
            </a:r>
          </a:p>
          <a:p>
            <a:r>
              <a:t>- Carnet de maintenance à jour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Conduite à tenir en cas d’incident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Arrêter la machine si possible</a:t>
            </a:r>
          </a:p>
          <a:p>
            <a:r>
              <a:t>- Prévenir les secours</a:t>
            </a:r>
          </a:p>
          <a:p>
            <a:r>
              <a:t>- Utiliser les dispositifs de secours</a:t>
            </a:r>
          </a:p>
          <a:p>
            <a:r>
              <a:t>- Ne pas paniquer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Procédures de secours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Commandes de secours au sol</a:t>
            </a:r>
          </a:p>
          <a:p>
            <a:r>
              <a:t>- Descente manuelle</a:t>
            </a:r>
          </a:p>
          <a:p>
            <a:r>
              <a:t>- Plan de sauvetage connu des équipes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Accidents courants et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Mauvaise évaluation du sol</a:t>
            </a:r>
          </a:p>
          <a:p>
            <a:r>
              <a:t>- Non-respect des consignes</a:t>
            </a:r>
          </a:p>
          <a:p>
            <a:r>
              <a:t>- Absence d’EPI</a:t>
            </a:r>
          </a:p>
          <a:p>
            <a:r>
              <a:t>- Manque de formation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Objectifs de la 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Comprendre les risques liés à l’utilisation des nacelles</a:t>
            </a:r>
          </a:p>
          <a:p>
            <a:r>
              <a:t>- Connaître la réglementation et les responsabilités</a:t>
            </a:r>
          </a:p>
          <a:p>
            <a:r>
              <a:t>- Utiliser une nacelle en toute sécurité</a:t>
            </a:r>
          </a:p>
          <a:p>
            <a:r>
              <a:t>- Réagir en cas d’incident ou d’urgence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Bonnes pratiques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Toujours anticiper les risques</a:t>
            </a:r>
          </a:p>
          <a:p>
            <a:r>
              <a:t>- Communiquer avec l’équipe</a:t>
            </a:r>
          </a:p>
          <a:p>
            <a:r>
              <a:t>- Respecter les consignes constructeur</a:t>
            </a:r>
          </a:p>
          <a:p>
            <a:r>
              <a:t>- Se former régulièrement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Évaluation des connaissances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Questions théoriques</a:t>
            </a:r>
          </a:p>
          <a:p>
            <a:r>
              <a:t>- Mise en situation pratique</a:t>
            </a:r>
          </a:p>
          <a:p>
            <a:r>
              <a:t>- Validation des acquis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sécurité est l’affaire de tous.</a:t>
            </a:r>
          </a:p>
          <a:p>
            <a:r>
              <a:t>Une utilisation responsable des nacelles permet d’éviter les accidents.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/ Échanges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Merci de votre attention</a:t>
            </a:r>
          </a:p>
          <a:p/>
          <a:p>
            <a:r>
              <a:t>Questions 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Qu’est-ce qu’une nacelle (PEMP)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Plateforme Élévatrice Mobile de Personnes</a:t>
            </a:r>
          </a:p>
          <a:p>
            <a:r>
              <a:t>- Permet l’élévation de personnes pour travaux en hauteur</a:t>
            </a:r>
          </a:p>
          <a:p>
            <a:r>
              <a:t>- Utilisée en intérieur et extérieur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Catégories de nacelles (R486)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Groupe A : Élévation verticale</a:t>
            </a:r>
          </a:p>
          <a:p>
            <a:r>
              <a:t>Groupe B : Élévation multidirectionnelle</a:t>
            </a:r>
          </a:p>
          <a:p>
            <a:r>
              <a:t>Types :</a:t>
            </a:r>
          </a:p>
          <a:p>
            <a:r>
              <a:t>- 1 : Translation manuelle</a:t>
            </a:r>
          </a:p>
          <a:p>
            <a:r>
              <a:t>- 2 : Translation motorisée en position basse</a:t>
            </a:r>
          </a:p>
          <a:p>
            <a:r>
              <a:t>- 3 : Translation motorisée en position haute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Cadre réglementaire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Code du travail</a:t>
            </a:r>
          </a:p>
          <a:p>
            <a:r>
              <a:t>- Recommandation R486 (CACES®)</a:t>
            </a:r>
          </a:p>
          <a:p>
            <a:r>
              <a:t>- Obligation de formation et d’autorisation de conduite</a:t>
            </a:r>
          </a:p>
          <a:p>
            <a:r>
              <a:t>- Vérifications périodiques obligatoires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Responsabilités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Employeur :</a:t>
            </a:r>
          </a:p>
          <a:p>
            <a:r>
              <a:t>- Former et autoriser le conducteur</a:t>
            </a:r>
          </a:p>
          <a:p>
            <a:r>
              <a:t>- Mettre à disposition du matériel conforme</a:t>
            </a:r>
          </a:p>
          <a:p/>
          <a:p>
            <a:r>
              <a:t>Opérateur :</a:t>
            </a:r>
          </a:p>
          <a:p>
            <a:r>
              <a:t>- Respecter les consignes</a:t>
            </a:r>
          </a:p>
          <a:p>
            <a:r>
              <a:t>- Utiliser les EPI</a:t>
            </a:r>
          </a:p>
          <a:p>
            <a:r>
              <a:t>- Signaler toute anomalie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Principaux risques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Chute de hauteur</a:t>
            </a:r>
          </a:p>
          <a:p>
            <a:r>
              <a:t>- Renversement de la nacelle</a:t>
            </a:r>
          </a:p>
          <a:p>
            <a:r>
              <a:t>- Écrasement / heurt</a:t>
            </a:r>
          </a:p>
          <a:p>
            <a:r>
              <a:t>- Électrisation</a:t>
            </a:r>
          </a:p>
          <a:p>
            <a:r>
              <a:t>- Mauvaises conditions météorologiques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Équipements de Protection Individuelle (EPI)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Harnais antichute avec longe adaptée</a:t>
            </a:r>
          </a:p>
          <a:p>
            <a:r>
              <a:t>- Casque de sécurité</a:t>
            </a:r>
          </a:p>
          <a:p>
            <a:r>
              <a:t>- Chaussures de sécurité</a:t>
            </a:r>
          </a:p>
          <a:p>
            <a:r>
              <a:t>- Gants si nécessaire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Vérifications avant utilisation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État général de la nacelle</a:t>
            </a:r>
          </a:p>
          <a:p>
            <a:r>
              <a:t>- Fonctionnement des commandes</a:t>
            </a:r>
          </a:p>
          <a:p>
            <a:r>
              <a:t>- Dispositifs de sécurité</a:t>
            </a:r>
          </a:p>
          <a:p>
            <a:r>
              <a:t>- Niveau de charge et stabilité</a:t>
            </a:r>
          </a:p>
          <a:p>
            <a:r>
              <a:t>- Environnement de travail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